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31AB72-0288-418C-89E8-B32E541A98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19AA11-2798-4A9B-BD15-D653A21EDE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0BAA82-0F95-4A27-858E-623E477FB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881C62-8B61-469D-81D4-78839657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3362BC-D7B8-44A9-B0F2-8AB45C36D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141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58D95C-052E-4DD2-A5E3-07B7C9274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034BED-55CE-487B-9E3A-EAF5807D9B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10B57D-C027-4C2C-86E5-51BF02604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4E8DFA-58DF-4563-9961-D721E0F40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D45941-F819-4AFF-B973-21B6964F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12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53916DA-2711-4D3B-8403-ABC15FE37F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9900B2C-89ED-4408-83B8-A8EB89C60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FB67F8-E4A6-4B63-9C5B-48ED68F62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58193-0451-42A6-BA7C-5F8FCBB15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F15321-97DC-4329-9F57-7B0B1BB8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49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7B991E-AE23-401B-A669-25E141230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CEE224-5E5E-4993-997A-83786F5CC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005B59-38AE-4CB1-8873-51B44F8B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E5A716-D88C-4A05-A9FB-950D77943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F500FB-1038-4049-B100-438956B58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488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2ED552-3914-4C9C-A284-77994BAD5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EAECFF-1E9C-47A2-B8AB-7285210AB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1F9C2C-58C4-4E22-8FFF-E7EB6C0A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9DF7CD-4AE8-4E46-88A9-447E70D76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75A94D-A6E0-4F03-BFE0-47B71F97E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71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CA264E-3E6B-4680-9D39-213D3C02A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563345-75A6-4955-B823-4D12D9BDF5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61B6ADC-1DF0-455A-890A-E557F4A5F0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BC6B25-C765-4580-B681-5BB6E2065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567230-A701-4A11-9CDF-0F9D7B30A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B41F28-D28E-4785-BA53-2FD4903A1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43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D2B0F6-287E-4D18-9C4C-5A4BB35EF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F2824F-B900-4126-904A-B39FAD91A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C5F5DE-6A64-4BEB-9ECD-8227E7FC6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71D03FF-85C6-457E-A2D1-BC60607915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0B451AD-3355-4C08-B4AE-6B5F16E59C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65EA2B1-8526-4FF2-BB42-E664CEDCB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43E21C-2207-40B1-93DF-1B774A0B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D9478E-7AC3-407D-881C-4842B5FD3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38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0AF365-D409-44E6-9952-70FAD5DB5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687EE0A-C646-4919-945C-51779C318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C958B65-3D4D-4241-A5C3-9E76CEF52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FACD0B-2EA6-4AE8-9BC1-2C6802F1F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68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2434F23-929D-408E-88AF-91F2231EF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60A9B5D-C7E5-48AA-AED9-8AD21967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EF5F2DE-8F88-46F7-97EF-30A39606E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3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20A7F1-2EFD-4E8C-859C-0E44009F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85BE46-1AD7-456F-B33D-DC31A52EB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235A12-9C4D-4D50-B6D3-F1D302F59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4CA97F-DA2A-440A-84C4-ECA2F9E56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1F5143-AC0F-4B18-B72E-3673C4396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24D891C-E06E-4D68-8A79-019C07F9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827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591AC0-F83E-4277-8913-8CAF63167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CEA062B-78E1-4161-8EC5-1C0E4E42F1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E834C80-8941-403E-926D-F9E56EC9E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CD66196-F4E2-4E76-8C8D-3DAEC4C45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6C8E84-991B-457D-A226-FC124EB0D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5B777B-54D6-411F-84C7-A6A84D77E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07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92C695A-4CD5-4D34-84F2-EB0CB1C63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F93BE8-4BAE-4783-81A2-E1B3937E1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F4700E-BE88-4D55-A400-780E60885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8650A-78A1-4FC7-B531-825948D7DDBA}" type="datetimeFigureOut">
              <a:rPr lang="fr-FR" smtClean="0"/>
              <a:t>19/05/2022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A35384-8736-49C7-B298-09A802E16B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62A51C-AC8F-455A-ABBE-00C202897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FCFC1-0F65-412C-B347-E1894C3BDE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3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Zone de texte 464">
            <a:extLst>
              <a:ext uri="{FF2B5EF4-FFF2-40B4-BE49-F238E27FC236}">
                <a16:creationId xmlns:a16="http://schemas.microsoft.com/office/drawing/2014/main" id="{57F4C546-AD12-4660-881D-99149459463F}"/>
              </a:ext>
            </a:extLst>
          </p:cNvPr>
          <p:cNvSpPr txBox="1"/>
          <p:nvPr/>
        </p:nvSpPr>
        <p:spPr>
          <a:xfrm>
            <a:off x="-6650" y="-29497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3315011-9F93-4199-BB75-406BF1B4B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deux aliments, </a:t>
            </a:r>
            <a:b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lequel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le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meilleur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dents et ta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santé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?</a:t>
            </a:r>
          </a:p>
        </p:txBody>
      </p:sp>
      <p:pic>
        <p:nvPicPr>
          <p:cNvPr id="5" name="Espace réservé du contenu 4" descr="Une image contenant alimentation, tasse, fruit, boisson&#10;&#10;Description générée automatiquement">
            <a:extLst>
              <a:ext uri="{FF2B5EF4-FFF2-40B4-BE49-F238E27FC236}">
                <a16:creationId xmlns:a16="http://schemas.microsoft.com/office/drawing/2014/main" id="{97D2C1B5-F3FA-480D-982B-C4FFB260AE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8" r="2441" b="-3"/>
          <a:stretch/>
        </p:blipFill>
        <p:spPr>
          <a:xfrm>
            <a:off x="198741" y="2439945"/>
            <a:ext cx="5803323" cy="3890357"/>
          </a:xfrm>
          <a:prstGeom prst="rect">
            <a:avLst/>
          </a:prstGeom>
        </p:spPr>
      </p:pic>
      <p:pic>
        <p:nvPicPr>
          <p:cNvPr id="7" name="Image 6" descr="Une image contenant pomme, fruit&#10;&#10;Description générée automatiquement">
            <a:extLst>
              <a:ext uri="{FF2B5EF4-FFF2-40B4-BE49-F238E27FC236}">
                <a16:creationId xmlns:a16="http://schemas.microsoft.com/office/drawing/2014/main" id="{8AF10AA7-8DDB-4423-8F5B-611B326434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415"/>
          <a:stretch/>
        </p:blipFill>
        <p:spPr>
          <a:xfrm>
            <a:off x="6189934" y="2410448"/>
            <a:ext cx="5803323" cy="3890357"/>
          </a:xfrm>
          <a:prstGeom prst="rect">
            <a:avLst/>
          </a:prstGeom>
        </p:spPr>
      </p:pic>
      <p:sp>
        <p:nvSpPr>
          <p:cNvPr id="8" name="Zone de texte 3">
            <a:extLst>
              <a:ext uri="{FF2B5EF4-FFF2-40B4-BE49-F238E27FC236}">
                <a16:creationId xmlns:a16="http://schemas.microsoft.com/office/drawing/2014/main" id="{133D46F6-39B5-CE40-5FFC-FF068848370E}"/>
              </a:ext>
            </a:extLst>
          </p:cNvPr>
          <p:cNvSpPr txBox="1"/>
          <p:nvPr/>
        </p:nvSpPr>
        <p:spPr>
          <a:xfrm>
            <a:off x="4440637" y="6330302"/>
            <a:ext cx="1934210" cy="26352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Compote de pommes</a:t>
            </a:r>
          </a:p>
        </p:txBody>
      </p:sp>
    </p:spTree>
    <p:extLst>
      <p:ext uri="{BB962C8B-B14F-4D97-AF65-F5344CB8AC3E}">
        <p14:creationId xmlns:p14="http://schemas.microsoft.com/office/powerpoint/2010/main" val="2835699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 descr="Une image contenant fromage, alimentation, beurre&#10;&#10;Description générée automatiquement">
            <a:extLst>
              <a:ext uri="{FF2B5EF4-FFF2-40B4-BE49-F238E27FC236}">
                <a16:creationId xmlns:a16="http://schemas.microsoft.com/office/drawing/2014/main" id="{62391026-1E11-48A3-9DCB-4E243634F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42" y="2406762"/>
            <a:ext cx="5828250" cy="3890357"/>
          </a:xfrm>
          <a:prstGeom prst="rect">
            <a:avLst/>
          </a:prstGeom>
        </p:spPr>
      </p:pic>
      <p:pic>
        <p:nvPicPr>
          <p:cNvPr id="5" name="Espace réservé du contenu 4" descr="Une image contenant alimentation, tasse, fruit, boisson&#10;&#10;Description générée automatiquement">
            <a:extLst>
              <a:ext uri="{FF2B5EF4-FFF2-40B4-BE49-F238E27FC236}">
                <a16:creationId xmlns:a16="http://schemas.microsoft.com/office/drawing/2014/main" id="{97D2C1B5-F3FA-480D-982B-C4FFB260AE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8" r="2441" b="-3"/>
          <a:stretch/>
        </p:blipFill>
        <p:spPr>
          <a:xfrm>
            <a:off x="6197563" y="2399840"/>
            <a:ext cx="5813595" cy="3897279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BF2341B4-CD2C-4144-8A37-1509E4FCD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Zone de texte 464">
            <a:extLst>
              <a:ext uri="{FF2B5EF4-FFF2-40B4-BE49-F238E27FC236}">
                <a16:creationId xmlns:a16="http://schemas.microsoft.com/office/drawing/2014/main" id="{E1A28E11-7F89-4530-B9A3-C01A70E4D9F6}"/>
              </a:ext>
            </a:extLst>
          </p:cNvPr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60BFE51-18B3-426E-B790-AD0A5B842730}"/>
              </a:ext>
            </a:extLst>
          </p:cNvPr>
          <p:cNvSpPr txBox="1">
            <a:spLocks/>
          </p:cNvSpPr>
          <p:nvPr/>
        </p:nvSpPr>
        <p:spPr>
          <a:xfrm>
            <a:off x="1001684" y="170412"/>
            <a:ext cx="10178934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>
                <a:solidFill>
                  <a:schemeClr val="bg1"/>
                </a:solidFill>
              </a:rPr>
              <a:t>Entre ces deux aliments, </a:t>
            </a:r>
            <a:br>
              <a:rPr lang="en-US" sz="4000" b="1">
                <a:solidFill>
                  <a:schemeClr val="bg1"/>
                </a:solidFill>
              </a:rPr>
            </a:br>
            <a:r>
              <a:rPr lang="en-US" sz="4000" b="1">
                <a:solidFill>
                  <a:schemeClr val="bg1"/>
                </a:solidFill>
              </a:rPr>
              <a:t>lequel est le meilleur pour tes dents et ta santé ?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10" name="Zone de texte 3">
            <a:extLst>
              <a:ext uri="{FF2B5EF4-FFF2-40B4-BE49-F238E27FC236}">
                <a16:creationId xmlns:a16="http://schemas.microsoft.com/office/drawing/2014/main" id="{4001B0AC-C6D2-0FB5-6462-E0F565E63DA7}"/>
              </a:ext>
            </a:extLst>
          </p:cNvPr>
          <p:cNvSpPr txBox="1"/>
          <p:nvPr/>
        </p:nvSpPr>
        <p:spPr>
          <a:xfrm>
            <a:off x="10386695" y="6379376"/>
            <a:ext cx="1808905" cy="30821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Compote de pommes</a:t>
            </a:r>
          </a:p>
        </p:txBody>
      </p:sp>
    </p:spTree>
    <p:extLst>
      <p:ext uri="{BB962C8B-B14F-4D97-AF65-F5344CB8AC3E}">
        <p14:creationId xmlns:p14="http://schemas.microsoft.com/office/powerpoint/2010/main" val="161756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alimentation, dessert, chocolat&#10;&#10;Description générée automatiquement">
            <a:extLst>
              <a:ext uri="{FF2B5EF4-FFF2-40B4-BE49-F238E27FC236}">
                <a16:creationId xmlns:a16="http://schemas.microsoft.com/office/drawing/2014/main" id="{0E6F515B-3392-4FDF-9C63-6138493148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1" r="8740" b="-2"/>
          <a:stretch/>
        </p:blipFill>
        <p:spPr>
          <a:xfrm>
            <a:off x="198741" y="2410448"/>
            <a:ext cx="5803323" cy="3890357"/>
          </a:xfrm>
          <a:prstGeom prst="rect">
            <a:avLst/>
          </a:prstGeom>
        </p:spPr>
      </p:pic>
      <p:pic>
        <p:nvPicPr>
          <p:cNvPr id="7" name="Image 6" descr="Une image contenant alimentation, mangé, fermer, dessert&#10;&#10;Description générée automatiquement">
            <a:extLst>
              <a:ext uri="{FF2B5EF4-FFF2-40B4-BE49-F238E27FC236}">
                <a16:creationId xmlns:a16="http://schemas.microsoft.com/office/drawing/2014/main" id="{90CED1D4-ABF2-4DD2-A556-EAB2DF02A2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" b="3"/>
          <a:stretch/>
        </p:blipFill>
        <p:spPr>
          <a:xfrm>
            <a:off x="6189934" y="2410448"/>
            <a:ext cx="5803323" cy="3890357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2E56EBE0-1396-42E7-8F7A-1F00F6DD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deux desserts,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lequel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meilleur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dents ?</a:t>
            </a:r>
          </a:p>
        </p:txBody>
      </p:sp>
      <p:sp>
        <p:nvSpPr>
          <p:cNvPr id="6" name="Zone de texte 464">
            <a:extLst>
              <a:ext uri="{FF2B5EF4-FFF2-40B4-BE49-F238E27FC236}">
                <a16:creationId xmlns:a16="http://schemas.microsoft.com/office/drawing/2014/main" id="{6CF23FF1-E64F-44CB-8656-C9D5F7414B16}"/>
              </a:ext>
            </a:extLst>
          </p:cNvPr>
          <p:cNvSpPr txBox="1"/>
          <p:nvPr/>
        </p:nvSpPr>
        <p:spPr>
          <a:xfrm>
            <a:off x="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D9F4A1A-1170-4675-9C98-6F220696C87C}"/>
              </a:ext>
            </a:extLst>
          </p:cNvPr>
          <p:cNvSpPr txBox="1">
            <a:spLocks/>
          </p:cNvSpPr>
          <p:nvPr/>
        </p:nvSpPr>
        <p:spPr>
          <a:xfrm>
            <a:off x="1008334" y="170412"/>
            <a:ext cx="10178934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>
                <a:solidFill>
                  <a:schemeClr val="bg1"/>
                </a:solidFill>
              </a:rPr>
              <a:t>Entre ces deux aliments, </a:t>
            </a:r>
            <a:br>
              <a:rPr lang="en-US" sz="4000" b="1">
                <a:solidFill>
                  <a:schemeClr val="bg1"/>
                </a:solidFill>
              </a:rPr>
            </a:br>
            <a:r>
              <a:rPr lang="en-US" sz="4000" b="1">
                <a:solidFill>
                  <a:schemeClr val="bg1"/>
                </a:solidFill>
              </a:rPr>
              <a:t>lequel est le meilleur pour tes dents et ta santé ?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9" name="Zone de texte 2">
            <a:extLst>
              <a:ext uri="{FF2B5EF4-FFF2-40B4-BE49-F238E27FC236}">
                <a16:creationId xmlns:a16="http://schemas.microsoft.com/office/drawing/2014/main" id="{57716496-B673-0E63-7615-FB24132A2BB6}"/>
              </a:ext>
            </a:extLst>
          </p:cNvPr>
          <p:cNvSpPr txBox="1"/>
          <p:nvPr/>
        </p:nvSpPr>
        <p:spPr>
          <a:xfrm>
            <a:off x="4320078" y="6353578"/>
            <a:ext cx="1388745" cy="33401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2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Glace</a:t>
            </a:r>
          </a:p>
        </p:txBody>
      </p:sp>
      <p:sp>
        <p:nvSpPr>
          <p:cNvPr id="10" name="Zone de texte 1">
            <a:extLst>
              <a:ext uri="{FF2B5EF4-FFF2-40B4-BE49-F238E27FC236}">
                <a16:creationId xmlns:a16="http://schemas.microsoft.com/office/drawing/2014/main" id="{BFC04607-FFA0-5E6F-8380-C068E9AE07C6}"/>
              </a:ext>
            </a:extLst>
          </p:cNvPr>
          <p:cNvSpPr txBox="1"/>
          <p:nvPr/>
        </p:nvSpPr>
        <p:spPr>
          <a:xfrm>
            <a:off x="10539095" y="6300805"/>
            <a:ext cx="1652905" cy="3511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Sorbet</a:t>
            </a:r>
          </a:p>
        </p:txBody>
      </p:sp>
    </p:spTree>
    <p:extLst>
      <p:ext uri="{BB962C8B-B14F-4D97-AF65-F5344CB8AC3E}">
        <p14:creationId xmlns:p14="http://schemas.microsoft.com/office/powerpoint/2010/main" val="2643972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2E56EBE0-1396-42E7-8F7A-1F00F6DD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900" y="170412"/>
            <a:ext cx="10810871" cy="132873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deux </a:t>
            </a:r>
            <a:r>
              <a:rPr lang="en-US" sz="4000" dirty="0" err="1"/>
              <a:t>boissons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laquelle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meilleure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dents et ta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santé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?</a:t>
            </a:r>
          </a:p>
        </p:txBody>
      </p:sp>
      <p:pic>
        <p:nvPicPr>
          <p:cNvPr id="6" name="Image 5" descr="Une image contenant tasse, verre, conteneur, boisson&#10;&#10;Description générée automatiquement">
            <a:extLst>
              <a:ext uri="{FF2B5EF4-FFF2-40B4-BE49-F238E27FC236}">
                <a16:creationId xmlns:a16="http://schemas.microsoft.com/office/drawing/2014/main" id="{10C77CB3-EB23-4E17-8390-0591612F4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02" y="2410449"/>
            <a:ext cx="5837815" cy="3890356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1E159B0A-F384-4707-9141-7B7A99EAC7BC}"/>
              </a:ext>
            </a:extLst>
          </p:cNvPr>
          <p:cNvGrpSpPr/>
          <p:nvPr/>
        </p:nvGrpSpPr>
        <p:grpSpPr>
          <a:xfrm>
            <a:off x="8707949" y="2410449"/>
            <a:ext cx="2442133" cy="3646577"/>
            <a:chOff x="6235337" y="2809416"/>
            <a:chExt cx="1639700" cy="2899226"/>
          </a:xfrm>
        </p:grpSpPr>
        <p:pic>
          <p:nvPicPr>
            <p:cNvPr id="4" name="Image 3" descr="Une image contenant clipart&#10;&#10;Description générée automatiquement">
              <a:extLst>
                <a:ext uri="{FF2B5EF4-FFF2-40B4-BE49-F238E27FC236}">
                  <a16:creationId xmlns:a16="http://schemas.microsoft.com/office/drawing/2014/main" id="{7CF61758-6C54-4536-92F4-18CB062554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626"/>
            <a:stretch/>
          </p:blipFill>
          <p:spPr>
            <a:xfrm>
              <a:off x="6235337" y="2809416"/>
              <a:ext cx="1639700" cy="2899226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A369DBB-6967-44E5-A2C0-F5C55265120D}"/>
                </a:ext>
              </a:extLst>
            </p:cNvPr>
            <p:cNvSpPr txBox="1"/>
            <p:nvPr/>
          </p:nvSpPr>
          <p:spPr>
            <a:xfrm rot="17624997">
              <a:off x="5903255" y="3944081"/>
              <a:ext cx="24166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SODA SANS SUCRE</a:t>
              </a:r>
            </a:p>
          </p:txBody>
        </p:sp>
      </p:grpSp>
      <p:sp>
        <p:nvSpPr>
          <p:cNvPr id="7" name="Zone de texte 464">
            <a:extLst>
              <a:ext uri="{FF2B5EF4-FFF2-40B4-BE49-F238E27FC236}">
                <a16:creationId xmlns:a16="http://schemas.microsoft.com/office/drawing/2014/main" id="{D908C88A-E0C8-4907-8A1B-FA904D907C58}"/>
              </a:ext>
            </a:extLst>
          </p:cNvPr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5FE1D2CC-6FA1-4065-8D01-E51A8911A70E}"/>
              </a:ext>
            </a:extLst>
          </p:cNvPr>
          <p:cNvSpPr txBox="1">
            <a:spLocks/>
          </p:cNvSpPr>
          <p:nvPr/>
        </p:nvSpPr>
        <p:spPr>
          <a:xfrm>
            <a:off x="1001684" y="170412"/>
            <a:ext cx="10178934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>
                <a:solidFill>
                  <a:schemeClr val="bg1"/>
                </a:solidFill>
              </a:rPr>
              <a:t>Entre ces deux aliments, </a:t>
            </a:r>
            <a:br>
              <a:rPr lang="en-US" sz="4000" b="1">
                <a:solidFill>
                  <a:schemeClr val="bg1"/>
                </a:solidFill>
              </a:rPr>
            </a:br>
            <a:r>
              <a:rPr lang="en-US" sz="4000" b="1">
                <a:solidFill>
                  <a:schemeClr val="bg1"/>
                </a:solidFill>
              </a:rPr>
              <a:t>lequel est le meilleur pour tes dents et ta santé ?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938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2E56EBE0-1396-42E7-8F7A-1F00F6DD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900" y="170412"/>
            <a:ext cx="10810871" cy="132873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deux </a:t>
            </a:r>
            <a:r>
              <a:rPr lang="en-US" sz="4000" dirty="0" err="1"/>
              <a:t>boissons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laquelle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meilleure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dents ?</a:t>
            </a:r>
          </a:p>
        </p:txBody>
      </p:sp>
      <p:pic>
        <p:nvPicPr>
          <p:cNvPr id="4" name="Image 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CF61758-6C54-4536-92F4-18CB062554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626"/>
          <a:stretch/>
        </p:blipFill>
        <p:spPr>
          <a:xfrm>
            <a:off x="2260084" y="2366060"/>
            <a:ext cx="2442133" cy="364657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A369DBB-6967-44E5-A2C0-F5C55265120D}"/>
              </a:ext>
            </a:extLst>
          </p:cNvPr>
          <p:cNvSpPr txBox="1"/>
          <p:nvPr/>
        </p:nvSpPr>
        <p:spPr>
          <a:xfrm rot="17624997">
            <a:off x="2045336" y="3750445"/>
            <a:ext cx="3039578" cy="550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SODA SANS SUCRE</a:t>
            </a:r>
          </a:p>
        </p:txBody>
      </p:sp>
      <p:pic>
        <p:nvPicPr>
          <p:cNvPr id="3" name="Image 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9D11B067-4434-434E-BAE5-FF9BFDCAFA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0" r="49696"/>
          <a:stretch/>
        </p:blipFill>
        <p:spPr>
          <a:xfrm>
            <a:off x="7188988" y="2366061"/>
            <a:ext cx="2742928" cy="364657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77E4CB9-EAD7-493A-95B8-0A237BE681AB}"/>
              </a:ext>
            </a:extLst>
          </p:cNvPr>
          <p:cNvSpPr txBox="1"/>
          <p:nvPr/>
        </p:nvSpPr>
        <p:spPr>
          <a:xfrm rot="17624997">
            <a:off x="7040662" y="4297758"/>
            <a:ext cx="3039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SODA</a:t>
            </a:r>
          </a:p>
        </p:txBody>
      </p:sp>
      <p:sp>
        <p:nvSpPr>
          <p:cNvPr id="7" name="Zone de texte 464">
            <a:extLst>
              <a:ext uri="{FF2B5EF4-FFF2-40B4-BE49-F238E27FC236}">
                <a16:creationId xmlns:a16="http://schemas.microsoft.com/office/drawing/2014/main" id="{E3AD823A-2C9D-462F-910C-F89EFC890B31}"/>
              </a:ext>
            </a:extLst>
          </p:cNvPr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5BCF32A-0EF2-4F18-86CC-F2F48D9943F0}"/>
              </a:ext>
            </a:extLst>
          </p:cNvPr>
          <p:cNvSpPr txBox="1">
            <a:spLocks/>
          </p:cNvSpPr>
          <p:nvPr/>
        </p:nvSpPr>
        <p:spPr>
          <a:xfrm>
            <a:off x="1001684" y="170412"/>
            <a:ext cx="10178934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>
                <a:solidFill>
                  <a:schemeClr val="bg1"/>
                </a:solidFill>
              </a:rPr>
              <a:t>Entre ces deux aliments, </a:t>
            </a:r>
            <a:br>
              <a:rPr lang="en-US" sz="4000" b="1">
                <a:solidFill>
                  <a:schemeClr val="bg1"/>
                </a:solidFill>
              </a:rPr>
            </a:br>
            <a:r>
              <a:rPr lang="en-US" sz="4000" b="1">
                <a:solidFill>
                  <a:schemeClr val="bg1"/>
                </a:solidFill>
              </a:rPr>
              <a:t>lequel est le meilleur pour tes dents et ta santé ?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170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2E56EBE0-1396-42E7-8F7A-1F00F6DD3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900" y="170412"/>
            <a:ext cx="10810871" cy="132873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deux </a:t>
            </a:r>
            <a:r>
              <a:rPr lang="en-US" sz="4000" dirty="0" err="1"/>
              <a:t>boissons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laquelle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la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meilleure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dents ?</a:t>
            </a:r>
          </a:p>
        </p:txBody>
      </p:sp>
      <p:pic>
        <p:nvPicPr>
          <p:cNvPr id="3" name="Image 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9D11B067-4434-434E-BAE5-FF9BFDCAFA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0" r="49696"/>
          <a:stretch/>
        </p:blipFill>
        <p:spPr>
          <a:xfrm>
            <a:off x="7188988" y="2366061"/>
            <a:ext cx="2742928" cy="364657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77E4CB9-EAD7-493A-95B8-0A237BE681AB}"/>
              </a:ext>
            </a:extLst>
          </p:cNvPr>
          <p:cNvSpPr txBox="1"/>
          <p:nvPr/>
        </p:nvSpPr>
        <p:spPr>
          <a:xfrm rot="17624997">
            <a:off x="7040662" y="4297758"/>
            <a:ext cx="3039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SODA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C70B524-03E6-43AA-8057-808517317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049" y="1739217"/>
            <a:ext cx="2210159" cy="427342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CB2B24F-6279-4696-9117-BEB80D03BECD}"/>
              </a:ext>
            </a:extLst>
          </p:cNvPr>
          <p:cNvSpPr txBox="1"/>
          <p:nvPr/>
        </p:nvSpPr>
        <p:spPr>
          <a:xfrm rot="17624997">
            <a:off x="1456339" y="4297757"/>
            <a:ext cx="3039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SODA</a:t>
            </a:r>
          </a:p>
        </p:txBody>
      </p:sp>
      <p:sp>
        <p:nvSpPr>
          <p:cNvPr id="7" name="Zone de texte 464">
            <a:extLst>
              <a:ext uri="{FF2B5EF4-FFF2-40B4-BE49-F238E27FC236}">
                <a16:creationId xmlns:a16="http://schemas.microsoft.com/office/drawing/2014/main" id="{FF6D9319-BE00-4813-814E-7EA20952DDDD}"/>
              </a:ext>
            </a:extLst>
          </p:cNvPr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1C439F6-24D3-4B92-BCA6-E1A6CF028299}"/>
              </a:ext>
            </a:extLst>
          </p:cNvPr>
          <p:cNvSpPr txBox="1">
            <a:spLocks/>
          </p:cNvSpPr>
          <p:nvPr/>
        </p:nvSpPr>
        <p:spPr>
          <a:xfrm>
            <a:off x="1001684" y="170412"/>
            <a:ext cx="10178934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>
                <a:solidFill>
                  <a:schemeClr val="bg1"/>
                </a:solidFill>
              </a:rPr>
              <a:t>Entre ces deux aliments, </a:t>
            </a:r>
            <a:br>
              <a:rPr lang="en-US" sz="4000" b="1">
                <a:solidFill>
                  <a:schemeClr val="bg1"/>
                </a:solidFill>
              </a:rPr>
            </a:br>
            <a:r>
              <a:rPr lang="en-US" sz="4000" b="1">
                <a:solidFill>
                  <a:schemeClr val="bg1"/>
                </a:solidFill>
              </a:rPr>
              <a:t>lequel est le meilleur pour tes dents et ta santé ?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197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alimentation, dessert, chocolat&#10;&#10;Description générée automatiquement">
            <a:extLst>
              <a:ext uri="{FF2B5EF4-FFF2-40B4-BE49-F238E27FC236}">
                <a16:creationId xmlns:a16="http://schemas.microsoft.com/office/drawing/2014/main" id="{2B3DB933-AE96-4525-B7C9-DBAB960B96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1" r="8740" b="-2"/>
          <a:stretch/>
        </p:blipFill>
        <p:spPr>
          <a:xfrm>
            <a:off x="198741" y="2410448"/>
            <a:ext cx="5803323" cy="3890357"/>
          </a:xfrm>
          <a:prstGeom prst="rect">
            <a:avLst/>
          </a:prstGeom>
        </p:spPr>
      </p:pic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65B5483-4892-46EE-A3E5-FA8B8B4A6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00" y="2410448"/>
            <a:ext cx="3886942" cy="3886942"/>
          </a:xfrm>
          <a:prstGeom prst="rect">
            <a:avLst/>
          </a:prstGeom>
        </p:spPr>
      </p:pic>
      <p:pic>
        <p:nvPicPr>
          <p:cNvPr id="4" name="Image 3" descr="Une image contenant banane, fruit, moitié, orange&#10;&#10;Description générée automatiquement">
            <a:extLst>
              <a:ext uri="{FF2B5EF4-FFF2-40B4-BE49-F238E27FC236}">
                <a16:creationId xmlns:a16="http://schemas.microsoft.com/office/drawing/2014/main" id="{EA3567BB-1E2B-4B68-9D92-81CAECB9F7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064" y="2680731"/>
            <a:ext cx="5070266" cy="3346376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907C7825-BF4D-4369-937D-816B74895721}"/>
              </a:ext>
            </a:extLst>
          </p:cNvPr>
          <p:cNvSpPr txBox="1">
            <a:spLocks/>
          </p:cNvSpPr>
          <p:nvPr/>
        </p:nvSpPr>
        <p:spPr>
          <a:xfrm>
            <a:off x="829900" y="170412"/>
            <a:ext cx="10810871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Entre </a:t>
            </a:r>
            <a:r>
              <a:rPr lang="en-US" sz="4000" dirty="0" err="1"/>
              <a:t>ces</a:t>
            </a:r>
            <a:r>
              <a:rPr lang="en-US" sz="4000" dirty="0"/>
              <a:t> deux fruits, </a:t>
            </a:r>
            <a:br>
              <a:rPr lang="en-US" sz="4000" dirty="0"/>
            </a:br>
            <a:r>
              <a:rPr lang="en-US" sz="4000" dirty="0" err="1"/>
              <a:t>lequel</a:t>
            </a:r>
            <a:r>
              <a:rPr lang="en-US" sz="4000" dirty="0"/>
              <a:t> </a:t>
            </a:r>
            <a:r>
              <a:rPr lang="en-US" sz="4000" dirty="0" err="1"/>
              <a:t>est</a:t>
            </a:r>
            <a:r>
              <a:rPr lang="en-US" sz="4000" dirty="0"/>
              <a:t> le </a:t>
            </a:r>
            <a:r>
              <a:rPr lang="en-US" sz="4000" dirty="0" err="1"/>
              <a:t>meilleur</a:t>
            </a:r>
            <a:r>
              <a:rPr lang="en-US" sz="4000" dirty="0"/>
              <a:t> pour </a:t>
            </a:r>
            <a:r>
              <a:rPr lang="en-US" sz="4000" dirty="0" err="1"/>
              <a:t>tes</a:t>
            </a:r>
            <a:r>
              <a:rPr lang="en-US" sz="4000" dirty="0"/>
              <a:t> dents ?</a:t>
            </a:r>
          </a:p>
        </p:txBody>
      </p:sp>
      <p:sp>
        <p:nvSpPr>
          <p:cNvPr id="7" name="Zone de texte 464">
            <a:extLst>
              <a:ext uri="{FF2B5EF4-FFF2-40B4-BE49-F238E27FC236}">
                <a16:creationId xmlns:a16="http://schemas.microsoft.com/office/drawing/2014/main" id="{07E687FE-8BE1-4A81-AD31-550CA6CCDB72}"/>
              </a:ext>
            </a:extLst>
          </p:cNvPr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919AE16F-3057-4FD3-A092-ED801A3B0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deux aliments, </a:t>
            </a:r>
            <a:b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lequel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le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meilleur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dents et ta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santé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489869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07C7825-BF4D-4369-937D-816B74895721}"/>
              </a:ext>
            </a:extLst>
          </p:cNvPr>
          <p:cNvSpPr txBox="1">
            <a:spLocks/>
          </p:cNvSpPr>
          <p:nvPr/>
        </p:nvSpPr>
        <p:spPr>
          <a:xfrm>
            <a:off x="1001684" y="170412"/>
            <a:ext cx="10178934" cy="13287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deux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chocolats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b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lequel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le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meilleur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dents et ta </a:t>
            </a:r>
            <a:r>
              <a:rPr lang="en-US" sz="4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santé</a:t>
            </a: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?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C1F1E49-7E5B-4C24-89E6-8C990E6FCC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" r="3" b="3"/>
          <a:stretch/>
        </p:blipFill>
        <p:spPr>
          <a:xfrm>
            <a:off x="198741" y="2410448"/>
            <a:ext cx="5803323" cy="389035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ADE90B5-CD29-4FFF-8FDC-CE1C696DF6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" r="3" b="3"/>
          <a:stretch/>
        </p:blipFill>
        <p:spPr>
          <a:xfrm>
            <a:off x="6189934" y="2410448"/>
            <a:ext cx="5803323" cy="3890357"/>
          </a:xfrm>
          <a:prstGeom prst="rect">
            <a:avLst/>
          </a:prstGeom>
        </p:spPr>
      </p:pic>
      <p:sp>
        <p:nvSpPr>
          <p:cNvPr id="6" name="Zone de texte 464">
            <a:extLst>
              <a:ext uri="{FF2B5EF4-FFF2-40B4-BE49-F238E27FC236}">
                <a16:creationId xmlns:a16="http://schemas.microsoft.com/office/drawing/2014/main" id="{9F9C061C-72D3-4619-B447-ED29DBF373D2}"/>
              </a:ext>
            </a:extLst>
          </p:cNvPr>
          <p:cNvSpPr txBox="1"/>
          <p:nvPr/>
        </p:nvSpPr>
        <p:spPr>
          <a:xfrm>
            <a:off x="-82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br>
              <a:rPr lang="fr-FR" sz="65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fr-FR" sz="16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65383BC-C8C5-44C7-B282-E8DA44637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514" y="1704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Entre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ces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deux aliments, </a:t>
            </a:r>
            <a:b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lequel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est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le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meilleur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pour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tes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dents et ta </a:t>
            </a:r>
            <a:r>
              <a:rPr lang="en-US" sz="40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santé</a:t>
            </a:r>
            <a:r>
              <a:rPr lang="en-US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?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2C29C17-8D6B-75D9-C813-2881D0F5FE0D}"/>
              </a:ext>
            </a:extLst>
          </p:cNvPr>
          <p:cNvSpPr txBox="1"/>
          <p:nvPr/>
        </p:nvSpPr>
        <p:spPr>
          <a:xfrm>
            <a:off x="4580853" y="6294534"/>
            <a:ext cx="14133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Calibri" panose="020F0502020204030204" pitchFamily="34" charset="0"/>
                <a:cs typeface="Times New Roman" panose="02020603050405020304" pitchFamily="18" charset="0"/>
              </a:rPr>
              <a:t>Chocolat blanc</a:t>
            </a:r>
          </a:p>
        </p:txBody>
      </p:sp>
      <p:sp>
        <p:nvSpPr>
          <p:cNvPr id="10" name="Zone de texte 2">
            <a:extLst>
              <a:ext uri="{FF2B5EF4-FFF2-40B4-BE49-F238E27FC236}">
                <a16:creationId xmlns:a16="http://schemas.microsoft.com/office/drawing/2014/main" id="{A582F068-50EC-A75F-5BAE-1CCDD4F485A8}"/>
              </a:ext>
            </a:extLst>
          </p:cNvPr>
          <p:cNvSpPr txBox="1"/>
          <p:nvPr/>
        </p:nvSpPr>
        <p:spPr>
          <a:xfrm>
            <a:off x="10767009" y="6316163"/>
            <a:ext cx="1119505" cy="29273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Chocolat noir</a:t>
            </a:r>
          </a:p>
        </p:txBody>
      </p:sp>
    </p:spTree>
    <p:extLst>
      <p:ext uri="{BB962C8B-B14F-4D97-AF65-F5344CB8AC3E}">
        <p14:creationId xmlns:p14="http://schemas.microsoft.com/office/powerpoint/2010/main" val="9515483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263</Words>
  <Application>Microsoft Office PowerPoint</Application>
  <PresentationFormat>Grand écran</PresentationFormat>
  <Paragraphs>33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Thème Office</vt:lpstr>
      <vt:lpstr>Entre ces deux aliments,  lequel est le meilleur pour tes dents et ta santé ?</vt:lpstr>
      <vt:lpstr>Présentation PowerPoint</vt:lpstr>
      <vt:lpstr>Entre ces deux desserts,  lequel est le meilleur pour tes dents ?</vt:lpstr>
      <vt:lpstr>Entre ces deux boissons,  laquelle est la meilleure pour tes dents et ta santé ?</vt:lpstr>
      <vt:lpstr>Entre ces deux boissons,  laquelle est la meilleure pour tes dents ?</vt:lpstr>
      <vt:lpstr>Entre ces deux boissons,  laquelle est la meilleure pour tes dents ?</vt:lpstr>
      <vt:lpstr>Entre ces deux aliments,  lequel est le meilleur pour tes dents et ta santé ?</vt:lpstr>
      <vt:lpstr>Entre ces deux aliments,  lequel est le meilleur pour tes dents et ta santé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 ces deux aliments,  lequel est le meilleur pour tes dents et ta santé ?</dc:title>
  <dc:creator>Hélène FORTIN</dc:creator>
  <cp:lastModifiedBy>CRO CD Nouvelle-Aquitaine</cp:lastModifiedBy>
  <cp:revision>18</cp:revision>
  <dcterms:created xsi:type="dcterms:W3CDTF">2021-04-02T09:24:50Z</dcterms:created>
  <dcterms:modified xsi:type="dcterms:W3CDTF">2022-05-19T12:12:35Z</dcterms:modified>
</cp:coreProperties>
</file>