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2" roundtripDataSignature="AMtx7mgvEs35mlVxe64jVTzIUS7+Xk/Wa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2" Type="http://customschemas.google.com/relationships/presentationmetadata" Target="metadata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texte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8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vertical et texte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9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0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0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0" name="Google Shape;20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1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1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2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2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3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3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3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3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3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6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6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7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7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title"/>
          </p:nvPr>
        </p:nvSpPr>
        <p:spPr>
          <a:xfrm>
            <a:off x="0" y="366356"/>
            <a:ext cx="12192000" cy="132556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		</a:t>
            </a:r>
            <a:r>
              <a:rPr lang="fr-FR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Urgence dentaire ou non ?</a:t>
            </a:r>
            <a:endParaRPr/>
          </a:p>
        </p:txBody>
      </p:sp>
      <p:sp>
        <p:nvSpPr>
          <p:cNvPr id="85" name="Google Shape;85;p1"/>
          <p:cNvSpPr txBox="1"/>
          <p:nvPr>
            <p:ph idx="1" type="body"/>
          </p:nvPr>
        </p:nvSpPr>
        <p:spPr>
          <a:xfrm>
            <a:off x="451651" y="2141537"/>
            <a:ext cx="11288697" cy="4351338"/>
          </a:xfrm>
          <a:prstGeom prst="rect">
            <a:avLst/>
          </a:prstGeom>
          <a:solidFill>
            <a:srgbClr val="FBE4D4"/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br>
              <a:rPr i="1" lang="fr-FR">
                <a:latin typeface="Calibri"/>
                <a:ea typeface="Calibri"/>
                <a:cs typeface="Calibri"/>
                <a:sym typeface="Calibri"/>
              </a:rPr>
            </a:br>
            <a:r>
              <a:rPr i="1" lang="fr-FR">
                <a:latin typeface="Calibri"/>
                <a:ea typeface="Calibri"/>
                <a:cs typeface="Calibri"/>
                <a:sym typeface="Calibri"/>
              </a:rPr>
              <a:t>Scénario 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i="1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i="1" lang="fr-FR">
                <a:latin typeface="Calibri"/>
                <a:ea typeface="Calibri"/>
                <a:cs typeface="Calibri"/>
                <a:sym typeface="Calibri"/>
              </a:rPr>
              <a:t>Vous êtes le/la secrétaire des urgences à l’hôpital.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i="1" lang="fr-FR">
                <a:latin typeface="Calibri"/>
                <a:ea typeface="Calibri"/>
                <a:cs typeface="Calibri"/>
                <a:sym typeface="Calibri"/>
              </a:rPr>
              <a:t>Vous allez recevoir des appels de personnes qui ont des problèmes de dents.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i="1" lang="fr-FR">
                <a:latin typeface="Calibri"/>
                <a:ea typeface="Calibri"/>
                <a:cs typeface="Calibri"/>
                <a:sym typeface="Calibri"/>
              </a:rPr>
              <a:t>Votre mission est de les conseiller en vous aidant des schémas fournis. </a:t>
            </a:r>
            <a:br>
              <a:rPr b="1" i="1" lang="fr-FR">
                <a:latin typeface="Calibri"/>
                <a:ea typeface="Calibri"/>
                <a:cs typeface="Calibri"/>
                <a:sym typeface="Calibri"/>
              </a:rPr>
            </a:br>
            <a:r>
              <a:rPr i="1" lang="fr-FR">
                <a:latin typeface="Calibri"/>
                <a:ea typeface="Calibri"/>
                <a:cs typeface="Calibri"/>
                <a:sym typeface="Calibri"/>
              </a:rPr>
              <a:t>Il faut éviter de les faire venir à l’hôpital si cela n’est pas nécessaire .</a:t>
            </a:r>
            <a:endParaRPr i="1"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 b="36550" l="21748" r="56345" t="34830"/>
          <a:stretch/>
        </p:blipFill>
        <p:spPr>
          <a:xfrm rot="2711478">
            <a:off x="704931" y="311425"/>
            <a:ext cx="1421216" cy="1305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Patient n°1</a:t>
            </a:r>
            <a:endParaRPr/>
          </a:p>
        </p:txBody>
      </p:sp>
      <p:sp>
        <p:nvSpPr>
          <p:cNvPr id="92" name="Google Shape;92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t/>
            </a:r>
            <a:endParaRPr sz="4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fr-F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Brigitte est âgée de 50 ans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t/>
            </a:r>
            <a:endParaRPr sz="4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fr-F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Elle a mal aux dents et n’arrive pas à dormir.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t/>
            </a:r>
            <a:endParaRPr sz="4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fr-F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Les médicaments ne soulagent pas la douleur.</a:t>
            </a:r>
            <a:endParaRPr sz="4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Patient n°2</a:t>
            </a:r>
            <a:endParaRPr/>
          </a:p>
        </p:txBody>
      </p:sp>
      <p:sp>
        <p:nvSpPr>
          <p:cNvPr id="98" name="Google Shape;98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t/>
            </a:r>
            <a:endParaRPr sz="4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fr-F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Paul a 8 ans.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t/>
            </a:r>
            <a:endParaRPr sz="4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fr-F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Il est tombé du toboggan.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t/>
            </a:r>
            <a:endParaRPr sz="4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fr-F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Il a ramassé un bout de dent. </a:t>
            </a:r>
            <a:br>
              <a:rPr lang="fr-F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-F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Il s’agit d’une dent de lait.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Patient n°3</a:t>
            </a:r>
            <a:endParaRPr/>
          </a:p>
        </p:txBody>
      </p:sp>
      <p:sp>
        <p:nvSpPr>
          <p:cNvPr id="104" name="Google Shape;104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t/>
            </a:r>
            <a:endParaRPr sz="4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fr-F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Louise est âgée de 15 ans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t/>
            </a:r>
            <a:endParaRPr sz="4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fr-F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Elle a perdu une dent en faisant de la boxe.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Patient n°4</a:t>
            </a:r>
            <a:endParaRPr/>
          </a:p>
        </p:txBody>
      </p:sp>
      <p:sp>
        <p:nvSpPr>
          <p:cNvPr id="110" name="Google Shape;110;p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t/>
            </a:r>
            <a:endParaRPr sz="4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fr-F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Victor a 13 ans. </a:t>
            </a:r>
            <a:endParaRPr/>
          </a:p>
          <a:p>
            <a:pPr indent="0" lvl="0" marL="0" rtl="0" algn="l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fr-F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Il a remarqué des tâches jaunes sur ses dents. </a:t>
            </a:r>
            <a:br>
              <a:rPr lang="fr-F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-F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Il est gêné : il ne peut pas sourire à Louise lors des séances de natation.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Patient n°5</a:t>
            </a:r>
            <a:endParaRPr/>
          </a:p>
        </p:txBody>
      </p:sp>
      <p:sp>
        <p:nvSpPr>
          <p:cNvPr id="116" name="Google Shape;116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t/>
            </a:r>
            <a:endParaRPr sz="4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fr-F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Hortense est âgée de 7 ans.</a:t>
            </a:r>
            <a:endParaRPr/>
          </a:p>
          <a:p>
            <a:pPr indent="0" lvl="0" marL="0" rtl="0" algn="l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fr-F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Elle s’est coincée un caramel dans la dent </a:t>
            </a:r>
            <a:br>
              <a:rPr lang="fr-F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-F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en le mangeant lors de la récréation.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Patient n°6</a:t>
            </a:r>
            <a:endParaRPr/>
          </a:p>
        </p:txBody>
      </p:sp>
      <p:sp>
        <p:nvSpPr>
          <p:cNvPr id="122" name="Google Shape;122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t/>
            </a:r>
            <a:endParaRPr sz="4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fr-F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Enzo a 10 ans.</a:t>
            </a:r>
            <a:endParaRPr/>
          </a:p>
          <a:p>
            <a:pPr indent="0" lvl="0" marL="0" rtl="0" algn="l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fr-F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Il remarque qu’il saigne un peu de la gencive lorsqu’il se brosse les dents.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2021-04-06T14:24:09Z</dcterms:created>
  <dc:creator>Hélène FORTIN</dc:creator>
</cp:coreProperties>
</file>