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17sj1NoCPTMdNLe2VfM7lqt7C9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34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" name="Google Shape;14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0" name="Google Shape;20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" descr="Frites de patate douce - Bouton d'Or - 600 g 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625" y="0"/>
            <a:ext cx="71913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9">
            <a:extLst>
              <a:ext uri="{FF2B5EF4-FFF2-40B4-BE49-F238E27FC236}">
                <a16:creationId xmlns:a16="http://schemas.microsoft.com/office/drawing/2014/main" id="{74C036D2-F815-80A0-3BAC-D90582FDA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524" y="452353"/>
            <a:ext cx="1923465" cy="863100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alibri" panose="020F0502020204030204" pitchFamily="34" charset="0"/>
              </a:rPr>
              <a:t>Frites</a:t>
            </a:r>
            <a:endParaRPr kumimoji="0" lang="fr-FR" altLang="fr-FR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" descr="Une image contenant texte&#10;&#10;Description générée automatiquemen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39548" b="471"/>
          <a:stretch/>
        </p:blipFill>
        <p:spPr>
          <a:xfrm>
            <a:off x="5144279" y="0"/>
            <a:ext cx="7047721" cy="68815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477214B2-C9C2-6D20-7109-D78EB4EA6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2356602" cy="831015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4400" b="1" dirty="0">
                <a:solidFill>
                  <a:srgbClr val="FFFFFF"/>
                </a:solidFill>
                <a:latin typeface="Calibri" panose="020F0502020204030204" pitchFamily="34" charset="0"/>
              </a:rPr>
              <a:t>Ketchup</a:t>
            </a:r>
            <a:endParaRPr kumimoji="0" lang="fr-FR" altLang="fr-FR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 descr="Saucisson sec bridé MAISON COLOMBO : le saucisson de 800g à Prix Carrefour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4532"/>
          <a:stretch/>
        </p:blipFill>
        <p:spPr>
          <a:xfrm>
            <a:off x="5287345" y="0"/>
            <a:ext cx="802418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95023032-FA98-910D-36E3-D2C8645E1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Saucisson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4" descr="Pain de mie Complet tranché Tendre &amp; Moelleux (24 tranches) - Epi d'or -  500 g (24 tranches)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69531" y="1769332"/>
            <a:ext cx="5150100" cy="3791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1AEE799C-32BC-D60B-0C5D-12ABB4858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Pain de mie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5" descr="Une image contenant texte&#10;&#10;Description générée automatiquemen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647654" y="961586"/>
            <a:ext cx="6863100" cy="5147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F4A2CA1A-CDE5-1C24-4F4D-F586DEF21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Pain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6" descr="Une image contenant texte, batterie&#10;&#10;Description générée automatiquemen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7079" t="29832" r="29373" b="25211"/>
          <a:stretch/>
        </p:blipFill>
        <p:spPr>
          <a:xfrm rot="5400000">
            <a:off x="5049750" y="1293150"/>
            <a:ext cx="5178600" cy="45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F54591C4-7EA3-58BA-7714-D028F23E1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Viande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7" descr="Une image contenant texte&#10;&#10;Description générée automatiquemen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034382" y="1404273"/>
            <a:ext cx="6022500" cy="4516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AD9BA5A1-5D13-3A44-EF7D-13F6F6820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Poisson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8" descr="Une image contenant texte&#10;&#10;Description générée automatiquement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0807" t="45872" r="18292"/>
          <a:stretch/>
        </p:blipFill>
        <p:spPr>
          <a:xfrm rot="5400000">
            <a:off x="5194972" y="1139356"/>
            <a:ext cx="6862735" cy="457455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9">
            <a:extLst>
              <a:ext uri="{FF2B5EF4-FFF2-40B4-BE49-F238E27FC236}">
                <a16:creationId xmlns:a16="http://schemas.microsoft.com/office/drawing/2014/main" id="{68A178EE-5A0B-300F-71D1-7E099C052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282" y="580690"/>
            <a:ext cx="3126623" cy="847057"/>
          </a:xfrm>
          <a:prstGeom prst="rect">
            <a:avLst/>
          </a:prstGeom>
          <a:solidFill>
            <a:srgbClr val="70AD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4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Fromage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Grand écran</PresentationFormat>
  <Paragraphs>8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1" baseType="lpstr">
      <vt:lpstr>Arial</vt:lpstr>
      <vt:lpstr>Calibri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Hélène FORTIN</dc:creator>
  <cp:lastModifiedBy>CRO CD Nouvelle-Aquitaine</cp:lastModifiedBy>
  <cp:revision>1</cp:revision>
  <dcterms:created xsi:type="dcterms:W3CDTF">2021-04-02T13:53:37Z</dcterms:created>
  <dcterms:modified xsi:type="dcterms:W3CDTF">2022-06-23T13:11:11Z</dcterms:modified>
</cp:coreProperties>
</file>