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71" r:id="rId4"/>
    <p:sldId id="272" r:id="rId5"/>
    <p:sldId id="273" r:id="rId6"/>
    <p:sldId id="274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31AB72-0288-418C-89E8-B32E541A98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019AA11-2798-4A9B-BD15-D653A21EDE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0BAA82-0F95-4A27-858E-623E477FB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8650A-78A1-4FC7-B531-825948D7DDBA}" type="datetimeFigureOut">
              <a:rPr lang="fr-FR" smtClean="0"/>
              <a:t>07/06/2022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0881C62-8B61-469D-81D4-78839657B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B3362BC-D7B8-44A9-B0F2-8AB45C36D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FCFC1-0F65-412C-B347-E1894C3BDE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0141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58D95C-052E-4DD2-A5E3-07B7C9274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9034BED-55CE-487B-9E3A-EAF5807D9B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810B57D-C027-4C2C-86E5-51BF02604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8650A-78A1-4FC7-B531-825948D7DDBA}" type="datetimeFigureOut">
              <a:rPr lang="fr-FR" smtClean="0"/>
              <a:t>07/06/2022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D4E8DFA-58DF-4563-9961-D721E0F40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D45941-F819-4AFF-B973-21B6964F6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FCFC1-0F65-412C-B347-E1894C3BDE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7123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53916DA-2711-4D3B-8403-ABC15FE37F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9900B2C-89ED-4408-83B8-A8EB89C604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6FB67F8-E4A6-4B63-9C5B-48ED68F62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8650A-78A1-4FC7-B531-825948D7DDBA}" type="datetimeFigureOut">
              <a:rPr lang="fr-FR" smtClean="0"/>
              <a:t>07/06/2022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7D58193-0451-42A6-BA7C-5F8FCBB15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BF15321-97DC-4329-9F57-7B0B1BB8E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FCFC1-0F65-412C-B347-E1894C3BDE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8499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C7B991E-AE23-401B-A669-25E141230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5CEE224-5E5E-4993-997A-83786F5CC9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2005B59-38AE-4CB1-8873-51B44F8B9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8650A-78A1-4FC7-B531-825948D7DDBA}" type="datetimeFigureOut">
              <a:rPr lang="fr-FR" smtClean="0"/>
              <a:t>07/06/2022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7E5A716-D88C-4A05-A9FB-950D77943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7F500FB-1038-4049-B100-438956B58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FCFC1-0F65-412C-B347-E1894C3BDE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3488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2ED552-3914-4C9C-A284-77994BAD5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BEAECFF-1E9C-47A2-B8AB-7285210ABC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D1F9C2C-58C4-4E22-8FFF-E7EB6C0A6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8650A-78A1-4FC7-B531-825948D7DDBA}" type="datetimeFigureOut">
              <a:rPr lang="fr-FR" smtClean="0"/>
              <a:t>07/06/2022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69DF7CD-4AE8-4E46-88A9-447E70D76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775A94D-A6E0-4F03-BFE0-47B71F97E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FCFC1-0F65-412C-B347-E1894C3BDE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0714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CA264E-3E6B-4680-9D39-213D3C02A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F563345-75A6-4955-B823-4D12D9BDF5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61B6ADC-1DF0-455A-890A-E557F4A5F0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DBC6B25-C765-4580-B681-5BB6E2065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8650A-78A1-4FC7-B531-825948D7DDBA}" type="datetimeFigureOut">
              <a:rPr lang="fr-FR" smtClean="0"/>
              <a:t>07/06/2022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3567230-A701-4A11-9CDF-0F9D7B30A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3B41F28-D28E-4785-BA53-2FD4903A1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FCFC1-0F65-412C-B347-E1894C3BDE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7431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D2B0F6-287E-4D18-9C4C-5A4BB35EF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8F2824F-B900-4126-904A-B39FAD91A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9C5F5DE-6A64-4BEB-9ECD-8227E7FC62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71D03FF-85C6-457E-A2D1-BC60607915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0B451AD-3355-4C08-B4AE-6B5F16E59C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65EA2B1-8526-4FF2-BB42-E664CEDCB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8650A-78A1-4FC7-B531-825948D7DDBA}" type="datetimeFigureOut">
              <a:rPr lang="fr-FR" smtClean="0"/>
              <a:t>07/06/2022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243E21C-2207-40B1-93DF-1B774A0B4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BD9478E-7AC3-407D-881C-4842B5FD3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FCFC1-0F65-412C-B347-E1894C3BDE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4388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0AF365-D409-44E6-9952-70FAD5DB5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687EE0A-C646-4919-945C-51779C318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8650A-78A1-4FC7-B531-825948D7DDBA}" type="datetimeFigureOut">
              <a:rPr lang="fr-FR" smtClean="0"/>
              <a:t>07/06/2022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C958B65-3D4D-4241-A5C3-9E76CEF52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CFACD0B-2EA6-4AE8-9BC1-2C6802F1F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FCFC1-0F65-412C-B347-E1894C3BDE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0685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2434F23-929D-408E-88AF-91F2231EF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8650A-78A1-4FC7-B531-825948D7DDBA}" type="datetimeFigureOut">
              <a:rPr lang="fr-FR" smtClean="0"/>
              <a:t>07/06/2022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0A9B5D-C7E5-48AA-AED9-8AD219673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EF5F2DE-8F88-46F7-97EF-30A39606E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FCFC1-0F65-412C-B347-E1894C3BDE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031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20A7F1-2EFD-4E8C-859C-0E44009F6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785BE46-1AD7-456F-B33D-DC31A52EB0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A235A12-9C4D-4D50-B6D3-F1D302F599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F4CA97F-DA2A-440A-84C4-ECA2F9E56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8650A-78A1-4FC7-B531-825948D7DDBA}" type="datetimeFigureOut">
              <a:rPr lang="fr-FR" smtClean="0"/>
              <a:t>07/06/2022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91F5143-AC0F-4B18-B72E-3673C4396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24D891C-E06E-4D68-8A79-019C07F97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FCFC1-0F65-412C-B347-E1894C3BDE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1827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591AC0-F83E-4277-8913-8CAF63167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CEA062B-78E1-4161-8EC5-1C0E4E42F1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E834C80-8941-403E-926D-F9E56EC9ED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CD66196-F4E2-4E76-8C8D-3DAEC4C45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8650A-78A1-4FC7-B531-825948D7DDBA}" type="datetimeFigureOut">
              <a:rPr lang="fr-FR" smtClean="0"/>
              <a:t>07/06/2022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F6C8E84-991B-457D-A226-FC124EB0D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5B777B-54D6-411F-84C7-A6A84D77E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FCFC1-0F65-412C-B347-E1894C3BDE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7078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92C695A-4CD5-4D34-84F2-EB0CB1C63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1F93BE8-4BAE-4783-81A2-E1B3937E1E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FF4700E-BE88-4D55-A400-780E608856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8650A-78A1-4FC7-B531-825948D7DDBA}" type="datetimeFigureOut">
              <a:rPr lang="fr-FR" smtClean="0"/>
              <a:t>07/06/2022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7A35384-8736-49C7-B298-09A802E16B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162A51C-AC8F-455A-ABBE-00C2028974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FCFC1-0F65-412C-B347-E1894C3BDE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032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22BDE4A-8A20-4A69-9C5A-581C82036A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Zone de texte 464">
            <a:extLst>
              <a:ext uri="{FF2B5EF4-FFF2-40B4-BE49-F238E27FC236}">
                <a16:creationId xmlns:a16="http://schemas.microsoft.com/office/drawing/2014/main" id="{57F4C546-AD12-4660-881D-99149459463F}"/>
              </a:ext>
            </a:extLst>
          </p:cNvPr>
          <p:cNvSpPr txBox="1"/>
          <p:nvPr/>
        </p:nvSpPr>
        <p:spPr>
          <a:xfrm>
            <a:off x="-6650" y="-29497"/>
            <a:ext cx="12198649" cy="171339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br>
              <a:rPr lang="fr-FR" sz="65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fr-FR" sz="160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3315011-9F93-4199-BB75-406BF1B4B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1684" y="170412"/>
            <a:ext cx="10178934" cy="1328730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Analyse</a:t>
            </a:r>
            <a:r>
              <a:rPr lang="en-US" sz="40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sz="40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photographies</a:t>
            </a:r>
            <a:endParaRPr lang="en-US" sz="4000" b="1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91ECB75-90A4-7B62-F430-4C9E50693243}"/>
              </a:ext>
            </a:extLst>
          </p:cNvPr>
          <p:cNvSpPr txBox="1"/>
          <p:nvPr/>
        </p:nvSpPr>
        <p:spPr>
          <a:xfrm>
            <a:off x="10510684" y="6400800"/>
            <a:ext cx="1396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Carte n°1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CA705A6-3D68-A545-8200-9DFCC1205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465" y="1782984"/>
            <a:ext cx="5578988" cy="4904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233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22BDE4A-8A20-4A69-9C5A-581C82036A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Zone de texte 464">
            <a:extLst>
              <a:ext uri="{FF2B5EF4-FFF2-40B4-BE49-F238E27FC236}">
                <a16:creationId xmlns:a16="http://schemas.microsoft.com/office/drawing/2014/main" id="{57F4C546-AD12-4660-881D-99149459463F}"/>
              </a:ext>
            </a:extLst>
          </p:cNvPr>
          <p:cNvSpPr txBox="1"/>
          <p:nvPr/>
        </p:nvSpPr>
        <p:spPr>
          <a:xfrm>
            <a:off x="-6650" y="-29497"/>
            <a:ext cx="12198649" cy="171339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br>
              <a:rPr lang="fr-FR" sz="65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fr-FR" sz="160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3315011-9F93-4199-BB75-406BF1B4B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1684" y="170412"/>
            <a:ext cx="10178934" cy="1328730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Analyse</a:t>
            </a:r>
            <a:r>
              <a:rPr lang="en-US" sz="40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sz="40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photographies</a:t>
            </a:r>
            <a:endParaRPr lang="en-US" sz="4000" b="1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91ECB75-90A4-7B62-F430-4C9E50693243}"/>
              </a:ext>
            </a:extLst>
          </p:cNvPr>
          <p:cNvSpPr txBox="1"/>
          <p:nvPr/>
        </p:nvSpPr>
        <p:spPr>
          <a:xfrm>
            <a:off x="10510684" y="6400800"/>
            <a:ext cx="1396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Carte n°2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FF41B9B-9901-290E-4FB2-8E2773169F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798" y="1854305"/>
            <a:ext cx="6309450" cy="4731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4414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22BDE4A-8A20-4A69-9C5A-581C82036A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Zone de texte 464">
            <a:extLst>
              <a:ext uri="{FF2B5EF4-FFF2-40B4-BE49-F238E27FC236}">
                <a16:creationId xmlns:a16="http://schemas.microsoft.com/office/drawing/2014/main" id="{57F4C546-AD12-4660-881D-99149459463F}"/>
              </a:ext>
            </a:extLst>
          </p:cNvPr>
          <p:cNvSpPr txBox="1"/>
          <p:nvPr/>
        </p:nvSpPr>
        <p:spPr>
          <a:xfrm>
            <a:off x="-6650" y="-29497"/>
            <a:ext cx="12198649" cy="171339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br>
              <a:rPr lang="fr-FR" sz="65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fr-FR" sz="160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3315011-9F93-4199-BB75-406BF1B4B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1684" y="170412"/>
            <a:ext cx="10178934" cy="1328730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Analyse</a:t>
            </a:r>
            <a:r>
              <a:rPr lang="en-US" sz="40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sz="40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photographies</a:t>
            </a:r>
            <a:endParaRPr lang="en-US" sz="4000" b="1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91ECB75-90A4-7B62-F430-4C9E50693243}"/>
              </a:ext>
            </a:extLst>
          </p:cNvPr>
          <p:cNvSpPr txBox="1"/>
          <p:nvPr/>
        </p:nvSpPr>
        <p:spPr>
          <a:xfrm>
            <a:off x="10510684" y="6400800"/>
            <a:ext cx="1396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Carte n°3</a:t>
            </a:r>
          </a:p>
        </p:txBody>
      </p:sp>
      <p:pic>
        <p:nvPicPr>
          <p:cNvPr id="4099" name="Picture 3">
            <a:extLst>
              <a:ext uri="{FF2B5EF4-FFF2-40B4-BE49-F238E27FC236}">
                <a16:creationId xmlns:a16="http://schemas.microsoft.com/office/drawing/2014/main" id="{B7E1B58B-5BBA-A6EC-D267-DCA094FFCC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70"/>
          <a:stretch/>
        </p:blipFill>
        <p:spPr bwMode="auto">
          <a:xfrm>
            <a:off x="1834729" y="1713390"/>
            <a:ext cx="8047208" cy="4974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0752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22BDE4A-8A20-4A69-9C5A-581C82036A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Zone de texte 464">
            <a:extLst>
              <a:ext uri="{FF2B5EF4-FFF2-40B4-BE49-F238E27FC236}">
                <a16:creationId xmlns:a16="http://schemas.microsoft.com/office/drawing/2014/main" id="{57F4C546-AD12-4660-881D-99149459463F}"/>
              </a:ext>
            </a:extLst>
          </p:cNvPr>
          <p:cNvSpPr txBox="1"/>
          <p:nvPr/>
        </p:nvSpPr>
        <p:spPr>
          <a:xfrm>
            <a:off x="-6650" y="-29497"/>
            <a:ext cx="12198649" cy="171339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br>
              <a:rPr lang="fr-FR" sz="65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fr-FR" sz="160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3315011-9F93-4199-BB75-406BF1B4B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1684" y="170412"/>
            <a:ext cx="10178934" cy="1328730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Analyse</a:t>
            </a:r>
            <a:r>
              <a:rPr lang="en-US" sz="40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sz="40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photographies</a:t>
            </a:r>
            <a:endParaRPr lang="en-US" sz="4000" b="1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91ECB75-90A4-7B62-F430-4C9E50693243}"/>
              </a:ext>
            </a:extLst>
          </p:cNvPr>
          <p:cNvSpPr txBox="1"/>
          <p:nvPr/>
        </p:nvSpPr>
        <p:spPr>
          <a:xfrm>
            <a:off x="10510684" y="6400800"/>
            <a:ext cx="1396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Carte n°4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4DC32CDA-28B4-1E95-E7D6-A71DB194B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9" r="5948"/>
          <a:stretch>
            <a:fillRect/>
          </a:stretch>
        </p:blipFill>
        <p:spPr bwMode="auto">
          <a:xfrm>
            <a:off x="2602826" y="1713390"/>
            <a:ext cx="7739017" cy="4974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9941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22BDE4A-8A20-4A69-9C5A-581C82036A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Zone de texte 464">
            <a:extLst>
              <a:ext uri="{FF2B5EF4-FFF2-40B4-BE49-F238E27FC236}">
                <a16:creationId xmlns:a16="http://schemas.microsoft.com/office/drawing/2014/main" id="{57F4C546-AD12-4660-881D-99149459463F}"/>
              </a:ext>
            </a:extLst>
          </p:cNvPr>
          <p:cNvSpPr txBox="1"/>
          <p:nvPr/>
        </p:nvSpPr>
        <p:spPr>
          <a:xfrm>
            <a:off x="-6650" y="-29497"/>
            <a:ext cx="12198649" cy="171339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br>
              <a:rPr lang="fr-FR" sz="65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fr-FR" sz="160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3315011-9F93-4199-BB75-406BF1B4B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1684" y="170412"/>
            <a:ext cx="10178934" cy="1328730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Analyse</a:t>
            </a:r>
            <a:r>
              <a:rPr lang="en-US" sz="40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sz="40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photographies</a:t>
            </a:r>
            <a:endParaRPr lang="en-US" sz="4000" b="1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91ECB75-90A4-7B62-F430-4C9E50693243}"/>
              </a:ext>
            </a:extLst>
          </p:cNvPr>
          <p:cNvSpPr txBox="1"/>
          <p:nvPr/>
        </p:nvSpPr>
        <p:spPr>
          <a:xfrm>
            <a:off x="10510684" y="6400800"/>
            <a:ext cx="1396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Carte n°5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B1231D28-18B1-4B9F-EE6C-C9C7F3663D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9" r="5948"/>
          <a:stretch>
            <a:fillRect/>
          </a:stretch>
        </p:blipFill>
        <p:spPr bwMode="auto">
          <a:xfrm>
            <a:off x="2137610" y="1713390"/>
            <a:ext cx="7739017" cy="4974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4072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22BDE4A-8A20-4A69-9C5A-581C82036A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Zone de texte 464">
            <a:extLst>
              <a:ext uri="{FF2B5EF4-FFF2-40B4-BE49-F238E27FC236}">
                <a16:creationId xmlns:a16="http://schemas.microsoft.com/office/drawing/2014/main" id="{57F4C546-AD12-4660-881D-99149459463F}"/>
              </a:ext>
            </a:extLst>
          </p:cNvPr>
          <p:cNvSpPr txBox="1"/>
          <p:nvPr/>
        </p:nvSpPr>
        <p:spPr>
          <a:xfrm>
            <a:off x="-6650" y="-29497"/>
            <a:ext cx="12198649" cy="171339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br>
              <a:rPr lang="fr-FR" sz="65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fr-FR" sz="160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3315011-9F93-4199-BB75-406BF1B4B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1684" y="170412"/>
            <a:ext cx="10178934" cy="1328730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Analyse</a:t>
            </a:r>
            <a:r>
              <a:rPr lang="en-US" sz="40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de </a:t>
            </a:r>
            <a:r>
              <a:rPr lang="en-US" sz="40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photographies</a:t>
            </a:r>
            <a:endParaRPr lang="en-US" sz="4000" b="1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91ECB75-90A4-7B62-F430-4C9E50693243}"/>
              </a:ext>
            </a:extLst>
          </p:cNvPr>
          <p:cNvSpPr txBox="1"/>
          <p:nvPr/>
        </p:nvSpPr>
        <p:spPr>
          <a:xfrm>
            <a:off x="10510684" y="6400800"/>
            <a:ext cx="1396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Carte n°6</a:t>
            </a:r>
          </a:p>
        </p:txBody>
      </p:sp>
      <p:pic>
        <p:nvPicPr>
          <p:cNvPr id="1027" name="Picture 3">
            <a:extLst>
              <a:ext uri="{FF2B5EF4-FFF2-40B4-BE49-F238E27FC236}">
                <a16:creationId xmlns:a16="http://schemas.microsoft.com/office/drawing/2014/main" id="{24DD6FEB-3162-6D98-B812-67A8D8DE40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6" b="5103"/>
          <a:stretch/>
        </p:blipFill>
        <p:spPr bwMode="auto">
          <a:xfrm>
            <a:off x="1632367" y="1854304"/>
            <a:ext cx="9576407" cy="4361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741635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54</Words>
  <Application>Microsoft Office PowerPoint</Application>
  <PresentationFormat>Grand écran</PresentationFormat>
  <Paragraphs>18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Thème Office</vt:lpstr>
      <vt:lpstr>Analyse de photographies</vt:lpstr>
      <vt:lpstr>Analyse de photographies</vt:lpstr>
      <vt:lpstr>Analyse de photographies</vt:lpstr>
      <vt:lpstr>Analyse de photographies</vt:lpstr>
      <vt:lpstr>Analyse de photographies</vt:lpstr>
      <vt:lpstr>Analyse de photographies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Entre ces deux aliments,  lequel est le meilleur pour tes dents et ta santé ?</dc:title>
  <dc:creator>Hélène FORTIN</dc:creator>
  <cp:lastModifiedBy>CRO CD Nouvelle-Aquitaine</cp:lastModifiedBy>
  <cp:revision>20</cp:revision>
  <dcterms:created xsi:type="dcterms:W3CDTF">2021-04-02T09:24:50Z</dcterms:created>
  <dcterms:modified xsi:type="dcterms:W3CDTF">2022-06-07T08:58:49Z</dcterms:modified>
</cp:coreProperties>
</file>